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70" r:id="rId4"/>
    <p:sldId id="273" r:id="rId5"/>
    <p:sldId id="272" r:id="rId6"/>
    <p:sldId id="274" r:id="rId7"/>
    <p:sldId id="258" r:id="rId8"/>
    <p:sldId id="260" r:id="rId9"/>
    <p:sldId id="262" r:id="rId10"/>
    <p:sldId id="259" r:id="rId11"/>
    <p:sldId id="277" r:id="rId12"/>
    <p:sldId id="263" r:id="rId13"/>
    <p:sldId id="278" r:id="rId14"/>
    <p:sldId id="283" r:id="rId15"/>
    <p:sldId id="285" r:id="rId16"/>
    <p:sldId id="280" r:id="rId17"/>
    <p:sldId id="282" r:id="rId18"/>
    <p:sldId id="279" r:id="rId19"/>
    <p:sldId id="264" r:id="rId20"/>
    <p:sldId id="265" r:id="rId21"/>
    <p:sldId id="268" r:id="rId22"/>
    <p:sldId id="286" r:id="rId23"/>
    <p:sldId id="267" r:id="rId24"/>
    <p:sldId id="281" r:id="rId25"/>
    <p:sldId id="269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347CB5-4B96-46FA-9F59-CDED3D3A7BA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A5AF220-1FC8-478E-A94F-BABAF9B9F188}">
      <dgm:prSet phldrT="[Text]"/>
      <dgm:spPr/>
      <dgm:t>
        <a:bodyPr/>
        <a:lstStyle/>
        <a:p>
          <a:r>
            <a:rPr lang="en-US" dirty="0" smtClean="0"/>
            <a:t>numbers, values, quantities</a:t>
          </a:r>
          <a:endParaRPr lang="en-US" dirty="0"/>
        </a:p>
      </dgm:t>
    </dgm:pt>
    <dgm:pt modelId="{054DA54A-0298-40F4-9AFB-51F376EA0A57}" type="parTrans" cxnId="{FDB058D3-0443-4D3C-978D-8E597D6462F8}">
      <dgm:prSet/>
      <dgm:spPr/>
      <dgm:t>
        <a:bodyPr/>
        <a:lstStyle/>
        <a:p>
          <a:endParaRPr lang="en-US"/>
        </a:p>
      </dgm:t>
    </dgm:pt>
    <dgm:pt modelId="{2C30B7AF-68FC-46FF-B690-5EB45A32ABA7}" type="sibTrans" cxnId="{FDB058D3-0443-4D3C-978D-8E597D6462F8}">
      <dgm:prSet/>
      <dgm:spPr/>
      <dgm:t>
        <a:bodyPr/>
        <a:lstStyle/>
        <a:p>
          <a:endParaRPr lang="en-US"/>
        </a:p>
      </dgm:t>
    </dgm:pt>
    <dgm:pt modelId="{3C9CA14F-8718-43F9-AB6E-A36D9A9BFB63}">
      <dgm:prSet phldrT="[Text]"/>
      <dgm:spPr/>
      <dgm:t>
        <a:bodyPr/>
        <a:lstStyle/>
        <a:p>
          <a:r>
            <a:rPr lang="en-US" dirty="0" smtClean="0"/>
            <a:t>Predict</a:t>
          </a:r>
          <a:endParaRPr lang="en-US" dirty="0"/>
        </a:p>
      </dgm:t>
    </dgm:pt>
    <dgm:pt modelId="{C64E8FF7-62D7-4B3F-A643-F42A020528C2}" type="parTrans" cxnId="{47D5980C-2514-4B95-B0F1-BAC613515A82}">
      <dgm:prSet/>
      <dgm:spPr/>
      <dgm:t>
        <a:bodyPr/>
        <a:lstStyle/>
        <a:p>
          <a:endParaRPr lang="en-US"/>
        </a:p>
      </dgm:t>
    </dgm:pt>
    <dgm:pt modelId="{8F90CF96-BF66-4F4B-8675-5FFD2915F416}" type="sibTrans" cxnId="{47D5980C-2514-4B95-B0F1-BAC613515A82}">
      <dgm:prSet/>
      <dgm:spPr/>
      <dgm:t>
        <a:bodyPr/>
        <a:lstStyle/>
        <a:p>
          <a:endParaRPr lang="en-US"/>
        </a:p>
      </dgm:t>
    </dgm:pt>
    <dgm:pt modelId="{F05F5410-619C-4B93-BCEA-92AED4279ACD}">
      <dgm:prSet phldrT="[Text]"/>
      <dgm:spPr/>
      <dgm:t>
        <a:bodyPr/>
        <a:lstStyle/>
        <a:p>
          <a:r>
            <a:rPr lang="en-US" dirty="0" smtClean="0"/>
            <a:t>Make decisions</a:t>
          </a:r>
          <a:endParaRPr lang="en-US" dirty="0"/>
        </a:p>
      </dgm:t>
    </dgm:pt>
    <dgm:pt modelId="{67C5447F-5CB5-4F4C-86F9-C512748BB05B}" type="parTrans" cxnId="{A376DB73-E344-45F4-B713-06559F129CB5}">
      <dgm:prSet/>
      <dgm:spPr/>
      <dgm:t>
        <a:bodyPr/>
        <a:lstStyle/>
        <a:p>
          <a:endParaRPr lang="en-US"/>
        </a:p>
      </dgm:t>
    </dgm:pt>
    <dgm:pt modelId="{94D53BEF-B3FB-4711-91BC-8CB6F0C18B69}" type="sibTrans" cxnId="{A376DB73-E344-45F4-B713-06559F129CB5}">
      <dgm:prSet/>
      <dgm:spPr/>
      <dgm:t>
        <a:bodyPr/>
        <a:lstStyle/>
        <a:p>
          <a:endParaRPr lang="en-US"/>
        </a:p>
      </dgm:t>
    </dgm:pt>
    <dgm:pt modelId="{0A5080BE-A124-4DD4-AC81-1C7D36F6D34C}" type="pres">
      <dgm:prSet presAssocID="{EF347CB5-4B96-46FA-9F59-CDED3D3A7BAB}" presName="CompostProcess" presStyleCnt="0">
        <dgm:presLayoutVars>
          <dgm:dir/>
          <dgm:resizeHandles val="exact"/>
        </dgm:presLayoutVars>
      </dgm:prSet>
      <dgm:spPr/>
    </dgm:pt>
    <dgm:pt modelId="{9C420927-9FBC-4DA5-815F-AF98A83E1CBE}" type="pres">
      <dgm:prSet presAssocID="{EF347CB5-4B96-46FA-9F59-CDED3D3A7BAB}" presName="arrow" presStyleLbl="bgShp" presStyleIdx="0" presStyleCnt="1"/>
      <dgm:spPr/>
    </dgm:pt>
    <dgm:pt modelId="{DC8FF3B5-65FD-4603-8F84-B87A16506D97}" type="pres">
      <dgm:prSet presAssocID="{EF347CB5-4B96-46FA-9F59-CDED3D3A7BAB}" presName="linearProcess" presStyleCnt="0"/>
      <dgm:spPr/>
    </dgm:pt>
    <dgm:pt modelId="{08D27CF9-FE96-4239-9E2A-A7352212663E}" type="pres">
      <dgm:prSet presAssocID="{FA5AF220-1FC8-478E-A94F-BABAF9B9F18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9DF6C-1B23-44BE-8893-8A8E89EE8559}" type="pres">
      <dgm:prSet presAssocID="{2C30B7AF-68FC-46FF-B690-5EB45A32ABA7}" presName="sibTrans" presStyleCnt="0"/>
      <dgm:spPr/>
    </dgm:pt>
    <dgm:pt modelId="{8D132B7A-A525-44CD-9812-46445434AE35}" type="pres">
      <dgm:prSet presAssocID="{3C9CA14F-8718-43F9-AB6E-A36D9A9BFB6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19084-DB74-48E3-8EF6-0DA78CA33903}" type="pres">
      <dgm:prSet presAssocID="{8F90CF96-BF66-4F4B-8675-5FFD2915F416}" presName="sibTrans" presStyleCnt="0"/>
      <dgm:spPr/>
    </dgm:pt>
    <dgm:pt modelId="{793D64EE-E008-48ED-9EB5-BFA09B7FA380}" type="pres">
      <dgm:prSet presAssocID="{F05F5410-619C-4B93-BCEA-92AED4279AC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B058D3-0443-4D3C-978D-8E597D6462F8}" srcId="{EF347CB5-4B96-46FA-9F59-CDED3D3A7BAB}" destId="{FA5AF220-1FC8-478E-A94F-BABAF9B9F188}" srcOrd="0" destOrd="0" parTransId="{054DA54A-0298-40F4-9AFB-51F376EA0A57}" sibTransId="{2C30B7AF-68FC-46FF-B690-5EB45A32ABA7}"/>
    <dgm:cxn modelId="{A376DB73-E344-45F4-B713-06559F129CB5}" srcId="{EF347CB5-4B96-46FA-9F59-CDED3D3A7BAB}" destId="{F05F5410-619C-4B93-BCEA-92AED4279ACD}" srcOrd="2" destOrd="0" parTransId="{67C5447F-5CB5-4F4C-86F9-C512748BB05B}" sibTransId="{94D53BEF-B3FB-4711-91BC-8CB6F0C18B69}"/>
    <dgm:cxn modelId="{2816CA3B-36DE-4D35-ADA7-CB9689929A6C}" type="presOf" srcId="{F05F5410-619C-4B93-BCEA-92AED4279ACD}" destId="{793D64EE-E008-48ED-9EB5-BFA09B7FA380}" srcOrd="0" destOrd="0" presId="urn:microsoft.com/office/officeart/2005/8/layout/hProcess9"/>
    <dgm:cxn modelId="{25CA9FDE-6930-4DB1-91C9-306576E5A75E}" type="presOf" srcId="{FA5AF220-1FC8-478E-A94F-BABAF9B9F188}" destId="{08D27CF9-FE96-4239-9E2A-A7352212663E}" srcOrd="0" destOrd="0" presId="urn:microsoft.com/office/officeart/2005/8/layout/hProcess9"/>
    <dgm:cxn modelId="{50B7CD89-E1A3-499A-B495-17EB66619C7C}" type="presOf" srcId="{3C9CA14F-8718-43F9-AB6E-A36D9A9BFB63}" destId="{8D132B7A-A525-44CD-9812-46445434AE35}" srcOrd="0" destOrd="0" presId="urn:microsoft.com/office/officeart/2005/8/layout/hProcess9"/>
    <dgm:cxn modelId="{47D5980C-2514-4B95-B0F1-BAC613515A82}" srcId="{EF347CB5-4B96-46FA-9F59-CDED3D3A7BAB}" destId="{3C9CA14F-8718-43F9-AB6E-A36D9A9BFB63}" srcOrd="1" destOrd="0" parTransId="{C64E8FF7-62D7-4B3F-A643-F42A020528C2}" sibTransId="{8F90CF96-BF66-4F4B-8675-5FFD2915F416}"/>
    <dgm:cxn modelId="{38621A13-9542-44A2-9D46-1986A3ABE4D6}" type="presOf" srcId="{EF347CB5-4B96-46FA-9F59-CDED3D3A7BAB}" destId="{0A5080BE-A124-4DD4-AC81-1C7D36F6D34C}" srcOrd="0" destOrd="0" presId="urn:microsoft.com/office/officeart/2005/8/layout/hProcess9"/>
    <dgm:cxn modelId="{0889EDF5-0689-4827-9BA8-7C28CC5D4789}" type="presParOf" srcId="{0A5080BE-A124-4DD4-AC81-1C7D36F6D34C}" destId="{9C420927-9FBC-4DA5-815F-AF98A83E1CBE}" srcOrd="0" destOrd="0" presId="urn:microsoft.com/office/officeart/2005/8/layout/hProcess9"/>
    <dgm:cxn modelId="{F845D83A-8B3C-4DE4-B0BE-2767A2CFA247}" type="presParOf" srcId="{0A5080BE-A124-4DD4-AC81-1C7D36F6D34C}" destId="{DC8FF3B5-65FD-4603-8F84-B87A16506D97}" srcOrd="1" destOrd="0" presId="urn:microsoft.com/office/officeart/2005/8/layout/hProcess9"/>
    <dgm:cxn modelId="{C5A4168C-9DF7-4BCA-8FB8-BD4C10ECA12D}" type="presParOf" srcId="{DC8FF3B5-65FD-4603-8F84-B87A16506D97}" destId="{08D27CF9-FE96-4239-9E2A-A7352212663E}" srcOrd="0" destOrd="0" presId="urn:microsoft.com/office/officeart/2005/8/layout/hProcess9"/>
    <dgm:cxn modelId="{9B04DA46-84B1-43BD-A872-5591A9E0ECFF}" type="presParOf" srcId="{DC8FF3B5-65FD-4603-8F84-B87A16506D97}" destId="{3709DF6C-1B23-44BE-8893-8A8E89EE8559}" srcOrd="1" destOrd="0" presId="urn:microsoft.com/office/officeart/2005/8/layout/hProcess9"/>
    <dgm:cxn modelId="{3047792A-4762-4C7D-9274-44DF809145C4}" type="presParOf" srcId="{DC8FF3B5-65FD-4603-8F84-B87A16506D97}" destId="{8D132B7A-A525-44CD-9812-46445434AE35}" srcOrd="2" destOrd="0" presId="urn:microsoft.com/office/officeart/2005/8/layout/hProcess9"/>
    <dgm:cxn modelId="{B4A1B902-CA08-4394-89C4-C5ADFA349460}" type="presParOf" srcId="{DC8FF3B5-65FD-4603-8F84-B87A16506D97}" destId="{54819084-DB74-48E3-8EF6-0DA78CA33903}" srcOrd="3" destOrd="0" presId="urn:microsoft.com/office/officeart/2005/8/layout/hProcess9"/>
    <dgm:cxn modelId="{EBD759E0-82DA-4F2E-BF9D-6419A68BF27A}" type="presParOf" srcId="{DC8FF3B5-65FD-4603-8F84-B87A16506D97}" destId="{793D64EE-E008-48ED-9EB5-BFA09B7FA3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347CB5-4B96-46FA-9F59-CDED3D3A7BA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A5AF220-1FC8-478E-A94F-BABAF9B9F188}">
      <dgm:prSet phldrT="[Text]"/>
      <dgm:spPr/>
      <dgm:t>
        <a:bodyPr/>
        <a:lstStyle/>
        <a:p>
          <a:r>
            <a:rPr lang="en-US" dirty="0" smtClean="0"/>
            <a:t>$45   15%    .20</a:t>
          </a:r>
          <a:endParaRPr lang="en-US" dirty="0"/>
        </a:p>
      </dgm:t>
    </dgm:pt>
    <dgm:pt modelId="{054DA54A-0298-40F4-9AFB-51F376EA0A57}" type="parTrans" cxnId="{FDB058D3-0443-4D3C-978D-8E597D6462F8}">
      <dgm:prSet/>
      <dgm:spPr/>
      <dgm:t>
        <a:bodyPr/>
        <a:lstStyle/>
        <a:p>
          <a:endParaRPr lang="en-US"/>
        </a:p>
      </dgm:t>
    </dgm:pt>
    <dgm:pt modelId="{2C30B7AF-68FC-46FF-B690-5EB45A32ABA7}" type="sibTrans" cxnId="{FDB058D3-0443-4D3C-978D-8E597D6462F8}">
      <dgm:prSet/>
      <dgm:spPr/>
      <dgm:t>
        <a:bodyPr/>
        <a:lstStyle/>
        <a:p>
          <a:endParaRPr lang="en-US"/>
        </a:p>
      </dgm:t>
    </dgm:pt>
    <dgm:pt modelId="{3C9CA14F-8718-43F9-AB6E-A36D9A9BFB63}">
      <dgm:prSet phldrT="[Text]"/>
      <dgm:spPr/>
      <dgm:t>
        <a:bodyPr/>
        <a:lstStyle/>
        <a:p>
          <a:r>
            <a:rPr lang="en-US" dirty="0" smtClean="0"/>
            <a:t>How much will the tip be?</a:t>
          </a:r>
          <a:endParaRPr lang="en-US" dirty="0"/>
        </a:p>
      </dgm:t>
    </dgm:pt>
    <dgm:pt modelId="{C64E8FF7-62D7-4B3F-A643-F42A020528C2}" type="parTrans" cxnId="{47D5980C-2514-4B95-B0F1-BAC613515A82}">
      <dgm:prSet/>
      <dgm:spPr/>
      <dgm:t>
        <a:bodyPr/>
        <a:lstStyle/>
        <a:p>
          <a:endParaRPr lang="en-US"/>
        </a:p>
      </dgm:t>
    </dgm:pt>
    <dgm:pt modelId="{8F90CF96-BF66-4F4B-8675-5FFD2915F416}" type="sibTrans" cxnId="{47D5980C-2514-4B95-B0F1-BAC613515A82}">
      <dgm:prSet/>
      <dgm:spPr/>
      <dgm:t>
        <a:bodyPr/>
        <a:lstStyle/>
        <a:p>
          <a:endParaRPr lang="en-US"/>
        </a:p>
      </dgm:t>
    </dgm:pt>
    <dgm:pt modelId="{F05F5410-619C-4B93-BCEA-92AED4279ACD}">
      <dgm:prSet phldrT="[Text]"/>
      <dgm:spPr/>
      <dgm:t>
        <a:bodyPr/>
        <a:lstStyle/>
        <a:p>
          <a:r>
            <a:rPr lang="en-US" dirty="0" smtClean="0"/>
            <a:t>How much should I leave?</a:t>
          </a:r>
          <a:endParaRPr lang="en-US" dirty="0"/>
        </a:p>
      </dgm:t>
    </dgm:pt>
    <dgm:pt modelId="{67C5447F-5CB5-4F4C-86F9-C512748BB05B}" type="parTrans" cxnId="{A376DB73-E344-45F4-B713-06559F129CB5}">
      <dgm:prSet/>
      <dgm:spPr/>
      <dgm:t>
        <a:bodyPr/>
        <a:lstStyle/>
        <a:p>
          <a:endParaRPr lang="en-US"/>
        </a:p>
      </dgm:t>
    </dgm:pt>
    <dgm:pt modelId="{94D53BEF-B3FB-4711-91BC-8CB6F0C18B69}" type="sibTrans" cxnId="{A376DB73-E344-45F4-B713-06559F129CB5}">
      <dgm:prSet/>
      <dgm:spPr/>
      <dgm:t>
        <a:bodyPr/>
        <a:lstStyle/>
        <a:p>
          <a:endParaRPr lang="en-US"/>
        </a:p>
      </dgm:t>
    </dgm:pt>
    <dgm:pt modelId="{0A5080BE-A124-4DD4-AC81-1C7D36F6D34C}" type="pres">
      <dgm:prSet presAssocID="{EF347CB5-4B96-46FA-9F59-CDED3D3A7BAB}" presName="CompostProcess" presStyleCnt="0">
        <dgm:presLayoutVars>
          <dgm:dir/>
          <dgm:resizeHandles val="exact"/>
        </dgm:presLayoutVars>
      </dgm:prSet>
      <dgm:spPr/>
    </dgm:pt>
    <dgm:pt modelId="{9C420927-9FBC-4DA5-815F-AF98A83E1CBE}" type="pres">
      <dgm:prSet presAssocID="{EF347CB5-4B96-46FA-9F59-CDED3D3A7BAB}" presName="arrow" presStyleLbl="bgShp" presStyleIdx="0" presStyleCnt="1"/>
      <dgm:spPr/>
    </dgm:pt>
    <dgm:pt modelId="{DC8FF3B5-65FD-4603-8F84-B87A16506D97}" type="pres">
      <dgm:prSet presAssocID="{EF347CB5-4B96-46FA-9F59-CDED3D3A7BAB}" presName="linearProcess" presStyleCnt="0"/>
      <dgm:spPr/>
    </dgm:pt>
    <dgm:pt modelId="{08D27CF9-FE96-4239-9E2A-A7352212663E}" type="pres">
      <dgm:prSet presAssocID="{FA5AF220-1FC8-478E-A94F-BABAF9B9F18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9DF6C-1B23-44BE-8893-8A8E89EE8559}" type="pres">
      <dgm:prSet presAssocID="{2C30B7AF-68FC-46FF-B690-5EB45A32ABA7}" presName="sibTrans" presStyleCnt="0"/>
      <dgm:spPr/>
    </dgm:pt>
    <dgm:pt modelId="{8D132B7A-A525-44CD-9812-46445434AE35}" type="pres">
      <dgm:prSet presAssocID="{3C9CA14F-8718-43F9-AB6E-A36D9A9BFB6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19084-DB74-48E3-8EF6-0DA78CA33903}" type="pres">
      <dgm:prSet presAssocID="{8F90CF96-BF66-4F4B-8675-5FFD2915F416}" presName="sibTrans" presStyleCnt="0"/>
      <dgm:spPr/>
    </dgm:pt>
    <dgm:pt modelId="{793D64EE-E008-48ED-9EB5-BFA09B7FA380}" type="pres">
      <dgm:prSet presAssocID="{F05F5410-619C-4B93-BCEA-92AED4279AC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6EE92F-3D8C-43D9-986A-6B65B93A386E}" type="presOf" srcId="{3C9CA14F-8718-43F9-AB6E-A36D9A9BFB63}" destId="{8D132B7A-A525-44CD-9812-46445434AE35}" srcOrd="0" destOrd="0" presId="urn:microsoft.com/office/officeart/2005/8/layout/hProcess9"/>
    <dgm:cxn modelId="{FDB058D3-0443-4D3C-978D-8E597D6462F8}" srcId="{EF347CB5-4B96-46FA-9F59-CDED3D3A7BAB}" destId="{FA5AF220-1FC8-478E-A94F-BABAF9B9F188}" srcOrd="0" destOrd="0" parTransId="{054DA54A-0298-40F4-9AFB-51F376EA0A57}" sibTransId="{2C30B7AF-68FC-46FF-B690-5EB45A32ABA7}"/>
    <dgm:cxn modelId="{A376DB73-E344-45F4-B713-06559F129CB5}" srcId="{EF347CB5-4B96-46FA-9F59-CDED3D3A7BAB}" destId="{F05F5410-619C-4B93-BCEA-92AED4279ACD}" srcOrd="2" destOrd="0" parTransId="{67C5447F-5CB5-4F4C-86F9-C512748BB05B}" sibTransId="{94D53BEF-B3FB-4711-91BC-8CB6F0C18B69}"/>
    <dgm:cxn modelId="{D0FAB464-BB38-4571-9D38-E98745C3BDF4}" type="presOf" srcId="{EF347CB5-4B96-46FA-9F59-CDED3D3A7BAB}" destId="{0A5080BE-A124-4DD4-AC81-1C7D36F6D34C}" srcOrd="0" destOrd="0" presId="urn:microsoft.com/office/officeart/2005/8/layout/hProcess9"/>
    <dgm:cxn modelId="{7788745E-BA69-4BA5-9366-E3635303EB24}" type="presOf" srcId="{FA5AF220-1FC8-478E-A94F-BABAF9B9F188}" destId="{08D27CF9-FE96-4239-9E2A-A7352212663E}" srcOrd="0" destOrd="0" presId="urn:microsoft.com/office/officeart/2005/8/layout/hProcess9"/>
    <dgm:cxn modelId="{CDD09E07-695A-4843-85F2-410F939C28FC}" type="presOf" srcId="{F05F5410-619C-4B93-BCEA-92AED4279ACD}" destId="{793D64EE-E008-48ED-9EB5-BFA09B7FA380}" srcOrd="0" destOrd="0" presId="urn:microsoft.com/office/officeart/2005/8/layout/hProcess9"/>
    <dgm:cxn modelId="{47D5980C-2514-4B95-B0F1-BAC613515A82}" srcId="{EF347CB5-4B96-46FA-9F59-CDED3D3A7BAB}" destId="{3C9CA14F-8718-43F9-AB6E-A36D9A9BFB63}" srcOrd="1" destOrd="0" parTransId="{C64E8FF7-62D7-4B3F-A643-F42A020528C2}" sibTransId="{8F90CF96-BF66-4F4B-8675-5FFD2915F416}"/>
    <dgm:cxn modelId="{433F42B0-1360-46C6-860C-9E0FFCFAA805}" type="presParOf" srcId="{0A5080BE-A124-4DD4-AC81-1C7D36F6D34C}" destId="{9C420927-9FBC-4DA5-815F-AF98A83E1CBE}" srcOrd="0" destOrd="0" presId="urn:microsoft.com/office/officeart/2005/8/layout/hProcess9"/>
    <dgm:cxn modelId="{83C689EE-9CC5-498F-AE55-6CFA9521014C}" type="presParOf" srcId="{0A5080BE-A124-4DD4-AC81-1C7D36F6D34C}" destId="{DC8FF3B5-65FD-4603-8F84-B87A16506D97}" srcOrd="1" destOrd="0" presId="urn:microsoft.com/office/officeart/2005/8/layout/hProcess9"/>
    <dgm:cxn modelId="{D00B0E80-6F86-479B-9ECE-142896BB2B5F}" type="presParOf" srcId="{DC8FF3B5-65FD-4603-8F84-B87A16506D97}" destId="{08D27CF9-FE96-4239-9E2A-A7352212663E}" srcOrd="0" destOrd="0" presId="urn:microsoft.com/office/officeart/2005/8/layout/hProcess9"/>
    <dgm:cxn modelId="{621848CE-58FF-4E74-A314-CB09B4AE4289}" type="presParOf" srcId="{DC8FF3B5-65FD-4603-8F84-B87A16506D97}" destId="{3709DF6C-1B23-44BE-8893-8A8E89EE8559}" srcOrd="1" destOrd="0" presId="urn:microsoft.com/office/officeart/2005/8/layout/hProcess9"/>
    <dgm:cxn modelId="{D2336697-4046-4A05-BBA2-31B4498AD38B}" type="presParOf" srcId="{DC8FF3B5-65FD-4603-8F84-B87A16506D97}" destId="{8D132B7A-A525-44CD-9812-46445434AE35}" srcOrd="2" destOrd="0" presId="urn:microsoft.com/office/officeart/2005/8/layout/hProcess9"/>
    <dgm:cxn modelId="{81208051-4812-49E0-8534-A5AB0B23E949}" type="presParOf" srcId="{DC8FF3B5-65FD-4603-8F84-B87A16506D97}" destId="{54819084-DB74-48E3-8EF6-0DA78CA33903}" srcOrd="3" destOrd="0" presId="urn:microsoft.com/office/officeart/2005/8/layout/hProcess9"/>
    <dgm:cxn modelId="{910AB03C-519C-42F9-9228-969405E141DF}" type="presParOf" srcId="{DC8FF3B5-65FD-4603-8F84-B87A16506D97}" destId="{793D64EE-E008-48ED-9EB5-BFA09B7FA3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347CB5-4B96-46FA-9F59-CDED3D3A7BA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A5AF220-1FC8-478E-A94F-BABAF9B9F188}">
      <dgm:prSet phldrT="[Text]"/>
      <dgm:spPr/>
      <dgm:t>
        <a:bodyPr/>
        <a:lstStyle/>
        <a:p>
          <a:r>
            <a:rPr lang="en-US" dirty="0" smtClean="0"/>
            <a:t>-4</a:t>
          </a:r>
          <a:r>
            <a:rPr lang="en-US" dirty="0" smtClean="0">
              <a:latin typeface="Georgia"/>
            </a:rPr>
            <a:t>˚  12˚    0˚</a:t>
          </a:r>
          <a:endParaRPr lang="en-US" dirty="0"/>
        </a:p>
      </dgm:t>
    </dgm:pt>
    <dgm:pt modelId="{054DA54A-0298-40F4-9AFB-51F376EA0A57}" type="parTrans" cxnId="{FDB058D3-0443-4D3C-978D-8E597D6462F8}">
      <dgm:prSet/>
      <dgm:spPr/>
      <dgm:t>
        <a:bodyPr/>
        <a:lstStyle/>
        <a:p>
          <a:endParaRPr lang="en-US"/>
        </a:p>
      </dgm:t>
    </dgm:pt>
    <dgm:pt modelId="{2C30B7AF-68FC-46FF-B690-5EB45A32ABA7}" type="sibTrans" cxnId="{FDB058D3-0443-4D3C-978D-8E597D6462F8}">
      <dgm:prSet/>
      <dgm:spPr/>
      <dgm:t>
        <a:bodyPr/>
        <a:lstStyle/>
        <a:p>
          <a:endParaRPr lang="en-US"/>
        </a:p>
      </dgm:t>
    </dgm:pt>
    <dgm:pt modelId="{3C9CA14F-8718-43F9-AB6E-A36D9A9BFB63}">
      <dgm:prSet phldrT="[Text]"/>
      <dgm:spPr/>
      <dgm:t>
        <a:bodyPr/>
        <a:lstStyle/>
        <a:p>
          <a:r>
            <a:rPr lang="en-US" dirty="0" smtClean="0"/>
            <a:t>What will the temp be?</a:t>
          </a:r>
          <a:endParaRPr lang="en-US" dirty="0"/>
        </a:p>
      </dgm:t>
    </dgm:pt>
    <dgm:pt modelId="{C64E8FF7-62D7-4B3F-A643-F42A020528C2}" type="parTrans" cxnId="{47D5980C-2514-4B95-B0F1-BAC613515A82}">
      <dgm:prSet/>
      <dgm:spPr/>
      <dgm:t>
        <a:bodyPr/>
        <a:lstStyle/>
        <a:p>
          <a:endParaRPr lang="en-US"/>
        </a:p>
      </dgm:t>
    </dgm:pt>
    <dgm:pt modelId="{8F90CF96-BF66-4F4B-8675-5FFD2915F416}" type="sibTrans" cxnId="{47D5980C-2514-4B95-B0F1-BAC613515A82}">
      <dgm:prSet/>
      <dgm:spPr/>
      <dgm:t>
        <a:bodyPr/>
        <a:lstStyle/>
        <a:p>
          <a:endParaRPr lang="en-US"/>
        </a:p>
      </dgm:t>
    </dgm:pt>
    <dgm:pt modelId="{F05F5410-619C-4B93-BCEA-92AED4279ACD}">
      <dgm:prSet phldrT="[Text]"/>
      <dgm:spPr/>
      <dgm:t>
        <a:bodyPr/>
        <a:lstStyle/>
        <a:p>
          <a:r>
            <a:rPr lang="en-US" dirty="0" smtClean="0"/>
            <a:t>Should we cancel recess?</a:t>
          </a:r>
          <a:endParaRPr lang="en-US" dirty="0"/>
        </a:p>
      </dgm:t>
    </dgm:pt>
    <dgm:pt modelId="{67C5447F-5CB5-4F4C-86F9-C512748BB05B}" type="parTrans" cxnId="{A376DB73-E344-45F4-B713-06559F129CB5}">
      <dgm:prSet/>
      <dgm:spPr/>
      <dgm:t>
        <a:bodyPr/>
        <a:lstStyle/>
        <a:p>
          <a:endParaRPr lang="en-US"/>
        </a:p>
      </dgm:t>
    </dgm:pt>
    <dgm:pt modelId="{94D53BEF-B3FB-4711-91BC-8CB6F0C18B69}" type="sibTrans" cxnId="{A376DB73-E344-45F4-B713-06559F129CB5}">
      <dgm:prSet/>
      <dgm:spPr/>
      <dgm:t>
        <a:bodyPr/>
        <a:lstStyle/>
        <a:p>
          <a:endParaRPr lang="en-US"/>
        </a:p>
      </dgm:t>
    </dgm:pt>
    <dgm:pt modelId="{0A5080BE-A124-4DD4-AC81-1C7D36F6D34C}" type="pres">
      <dgm:prSet presAssocID="{EF347CB5-4B96-46FA-9F59-CDED3D3A7BAB}" presName="CompostProcess" presStyleCnt="0">
        <dgm:presLayoutVars>
          <dgm:dir/>
          <dgm:resizeHandles val="exact"/>
        </dgm:presLayoutVars>
      </dgm:prSet>
      <dgm:spPr/>
    </dgm:pt>
    <dgm:pt modelId="{9C420927-9FBC-4DA5-815F-AF98A83E1CBE}" type="pres">
      <dgm:prSet presAssocID="{EF347CB5-4B96-46FA-9F59-CDED3D3A7BAB}" presName="arrow" presStyleLbl="bgShp" presStyleIdx="0" presStyleCnt="1"/>
      <dgm:spPr/>
    </dgm:pt>
    <dgm:pt modelId="{DC8FF3B5-65FD-4603-8F84-B87A16506D97}" type="pres">
      <dgm:prSet presAssocID="{EF347CB5-4B96-46FA-9F59-CDED3D3A7BAB}" presName="linearProcess" presStyleCnt="0"/>
      <dgm:spPr/>
    </dgm:pt>
    <dgm:pt modelId="{08D27CF9-FE96-4239-9E2A-A7352212663E}" type="pres">
      <dgm:prSet presAssocID="{FA5AF220-1FC8-478E-A94F-BABAF9B9F18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9DF6C-1B23-44BE-8893-8A8E89EE8559}" type="pres">
      <dgm:prSet presAssocID="{2C30B7AF-68FC-46FF-B690-5EB45A32ABA7}" presName="sibTrans" presStyleCnt="0"/>
      <dgm:spPr/>
    </dgm:pt>
    <dgm:pt modelId="{8D132B7A-A525-44CD-9812-46445434AE35}" type="pres">
      <dgm:prSet presAssocID="{3C9CA14F-8718-43F9-AB6E-A36D9A9BFB6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19084-DB74-48E3-8EF6-0DA78CA33903}" type="pres">
      <dgm:prSet presAssocID="{8F90CF96-BF66-4F4B-8675-5FFD2915F416}" presName="sibTrans" presStyleCnt="0"/>
      <dgm:spPr/>
    </dgm:pt>
    <dgm:pt modelId="{793D64EE-E008-48ED-9EB5-BFA09B7FA380}" type="pres">
      <dgm:prSet presAssocID="{F05F5410-619C-4B93-BCEA-92AED4279AC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B058D3-0443-4D3C-978D-8E597D6462F8}" srcId="{EF347CB5-4B96-46FA-9F59-CDED3D3A7BAB}" destId="{FA5AF220-1FC8-478E-A94F-BABAF9B9F188}" srcOrd="0" destOrd="0" parTransId="{054DA54A-0298-40F4-9AFB-51F376EA0A57}" sibTransId="{2C30B7AF-68FC-46FF-B690-5EB45A32ABA7}"/>
    <dgm:cxn modelId="{A376DB73-E344-45F4-B713-06559F129CB5}" srcId="{EF347CB5-4B96-46FA-9F59-CDED3D3A7BAB}" destId="{F05F5410-619C-4B93-BCEA-92AED4279ACD}" srcOrd="2" destOrd="0" parTransId="{67C5447F-5CB5-4F4C-86F9-C512748BB05B}" sibTransId="{94D53BEF-B3FB-4711-91BC-8CB6F0C18B69}"/>
    <dgm:cxn modelId="{13E1AA8B-F2D6-4669-8133-EEE0EED2929B}" type="presOf" srcId="{FA5AF220-1FC8-478E-A94F-BABAF9B9F188}" destId="{08D27CF9-FE96-4239-9E2A-A7352212663E}" srcOrd="0" destOrd="0" presId="urn:microsoft.com/office/officeart/2005/8/layout/hProcess9"/>
    <dgm:cxn modelId="{844E94E5-5C62-4565-A075-CC7AC00E33D9}" type="presOf" srcId="{3C9CA14F-8718-43F9-AB6E-A36D9A9BFB63}" destId="{8D132B7A-A525-44CD-9812-46445434AE35}" srcOrd="0" destOrd="0" presId="urn:microsoft.com/office/officeart/2005/8/layout/hProcess9"/>
    <dgm:cxn modelId="{47D5980C-2514-4B95-B0F1-BAC613515A82}" srcId="{EF347CB5-4B96-46FA-9F59-CDED3D3A7BAB}" destId="{3C9CA14F-8718-43F9-AB6E-A36D9A9BFB63}" srcOrd="1" destOrd="0" parTransId="{C64E8FF7-62D7-4B3F-A643-F42A020528C2}" sibTransId="{8F90CF96-BF66-4F4B-8675-5FFD2915F416}"/>
    <dgm:cxn modelId="{D402A0D9-74E4-41A7-B33E-4FB219342A47}" type="presOf" srcId="{F05F5410-619C-4B93-BCEA-92AED4279ACD}" destId="{793D64EE-E008-48ED-9EB5-BFA09B7FA380}" srcOrd="0" destOrd="0" presId="urn:microsoft.com/office/officeart/2005/8/layout/hProcess9"/>
    <dgm:cxn modelId="{1561F7D7-3B4F-4F8E-A23E-104C4BA3808A}" type="presOf" srcId="{EF347CB5-4B96-46FA-9F59-CDED3D3A7BAB}" destId="{0A5080BE-A124-4DD4-AC81-1C7D36F6D34C}" srcOrd="0" destOrd="0" presId="urn:microsoft.com/office/officeart/2005/8/layout/hProcess9"/>
    <dgm:cxn modelId="{284E3E80-5FCC-4A8E-AB33-585EF5E96C1C}" type="presParOf" srcId="{0A5080BE-A124-4DD4-AC81-1C7D36F6D34C}" destId="{9C420927-9FBC-4DA5-815F-AF98A83E1CBE}" srcOrd="0" destOrd="0" presId="urn:microsoft.com/office/officeart/2005/8/layout/hProcess9"/>
    <dgm:cxn modelId="{780026DA-3E68-4ED3-AEFE-A69E3D2B0026}" type="presParOf" srcId="{0A5080BE-A124-4DD4-AC81-1C7D36F6D34C}" destId="{DC8FF3B5-65FD-4603-8F84-B87A16506D97}" srcOrd="1" destOrd="0" presId="urn:microsoft.com/office/officeart/2005/8/layout/hProcess9"/>
    <dgm:cxn modelId="{89D0BB57-2D0E-421D-BF52-D2C0CA73987B}" type="presParOf" srcId="{DC8FF3B5-65FD-4603-8F84-B87A16506D97}" destId="{08D27CF9-FE96-4239-9E2A-A7352212663E}" srcOrd="0" destOrd="0" presId="urn:microsoft.com/office/officeart/2005/8/layout/hProcess9"/>
    <dgm:cxn modelId="{5BC93189-DAA5-4996-A616-A417FCFBC73F}" type="presParOf" srcId="{DC8FF3B5-65FD-4603-8F84-B87A16506D97}" destId="{3709DF6C-1B23-44BE-8893-8A8E89EE8559}" srcOrd="1" destOrd="0" presId="urn:microsoft.com/office/officeart/2005/8/layout/hProcess9"/>
    <dgm:cxn modelId="{C862FB69-AF51-44F0-BC80-D49BCF1647A3}" type="presParOf" srcId="{DC8FF3B5-65FD-4603-8F84-B87A16506D97}" destId="{8D132B7A-A525-44CD-9812-46445434AE35}" srcOrd="2" destOrd="0" presId="urn:microsoft.com/office/officeart/2005/8/layout/hProcess9"/>
    <dgm:cxn modelId="{DCF555C3-FBBB-40FA-A224-FFBA80AE8792}" type="presParOf" srcId="{DC8FF3B5-65FD-4603-8F84-B87A16506D97}" destId="{54819084-DB74-48E3-8EF6-0DA78CA33903}" srcOrd="3" destOrd="0" presId="urn:microsoft.com/office/officeart/2005/8/layout/hProcess9"/>
    <dgm:cxn modelId="{5402AA5C-B52E-4E52-92AF-3B8F00BE3DED}" type="presParOf" srcId="{DC8FF3B5-65FD-4603-8F84-B87A16506D97}" destId="{793D64EE-E008-48ED-9EB5-BFA09B7FA3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669FB9-F907-4F75-8084-E163E0E46A66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96D00B-7753-4D28-910E-7D54DD471957}">
      <dgm:prSet phldrT="[Text]"/>
      <dgm:spPr/>
      <dgm:t>
        <a:bodyPr/>
        <a:lstStyle/>
        <a:p>
          <a:r>
            <a:rPr lang="en-US" dirty="0" smtClean="0"/>
            <a:t>Numbers</a:t>
          </a:r>
          <a:endParaRPr lang="en-US" dirty="0"/>
        </a:p>
      </dgm:t>
    </dgm:pt>
    <dgm:pt modelId="{29F8CD04-4D0A-4246-B810-863B8EA964D4}" type="parTrans" cxnId="{94E3F6CC-D468-4B18-9AF0-2467141ACF69}">
      <dgm:prSet/>
      <dgm:spPr/>
      <dgm:t>
        <a:bodyPr/>
        <a:lstStyle/>
        <a:p>
          <a:endParaRPr lang="en-US"/>
        </a:p>
      </dgm:t>
    </dgm:pt>
    <dgm:pt modelId="{E00A7421-1C51-4D8A-8888-35CEA9A3F718}" type="sibTrans" cxnId="{94E3F6CC-D468-4B18-9AF0-2467141ACF69}">
      <dgm:prSet/>
      <dgm:spPr/>
      <dgm:t>
        <a:bodyPr/>
        <a:lstStyle/>
        <a:p>
          <a:endParaRPr lang="en-US"/>
        </a:p>
      </dgm:t>
    </dgm:pt>
    <dgm:pt modelId="{73DAA99A-EA98-49B0-8069-839072B866F5}">
      <dgm:prSet phldrT="[Text]"/>
      <dgm:spPr/>
      <dgm:t>
        <a:bodyPr/>
        <a:lstStyle/>
        <a:p>
          <a:r>
            <a:rPr lang="en-US" dirty="0" smtClean="0"/>
            <a:t>Operators  +  -  x ÷  √</a:t>
          </a:r>
          <a:endParaRPr lang="en-US" dirty="0"/>
        </a:p>
      </dgm:t>
    </dgm:pt>
    <dgm:pt modelId="{169536E7-0B33-4506-BDA7-F55B80505458}" type="parTrans" cxnId="{122EE204-CA49-46C3-9F0A-0062C7583E96}">
      <dgm:prSet/>
      <dgm:spPr/>
      <dgm:t>
        <a:bodyPr/>
        <a:lstStyle/>
        <a:p>
          <a:endParaRPr lang="en-US"/>
        </a:p>
      </dgm:t>
    </dgm:pt>
    <dgm:pt modelId="{1032FB71-A8C0-40D6-9E7D-4769F9635820}" type="sibTrans" cxnId="{122EE204-CA49-46C3-9F0A-0062C7583E96}">
      <dgm:prSet/>
      <dgm:spPr/>
      <dgm:t>
        <a:bodyPr/>
        <a:lstStyle/>
        <a:p>
          <a:endParaRPr lang="en-US"/>
        </a:p>
      </dgm:t>
    </dgm:pt>
    <dgm:pt modelId="{6F73085A-B655-4C0B-B6B3-762F9380D926}">
      <dgm:prSet phldrT="[Text]"/>
      <dgm:spPr/>
      <dgm:t>
        <a:bodyPr/>
        <a:lstStyle/>
        <a:p>
          <a:r>
            <a:rPr lang="en-US" dirty="0" smtClean="0"/>
            <a:t>Variables  </a:t>
          </a:r>
          <a:r>
            <a:rPr lang="en-US" i="1" dirty="0" smtClean="0"/>
            <a:t>x  y  d  T</a:t>
          </a:r>
          <a:endParaRPr lang="en-US" i="1" dirty="0"/>
        </a:p>
      </dgm:t>
    </dgm:pt>
    <dgm:pt modelId="{E2FB33E4-C650-4929-B098-97D3D3CE2E27}" type="parTrans" cxnId="{0D255709-0BA4-43D5-9B4A-BF1DF338C936}">
      <dgm:prSet/>
      <dgm:spPr/>
      <dgm:t>
        <a:bodyPr/>
        <a:lstStyle/>
        <a:p>
          <a:endParaRPr lang="en-US"/>
        </a:p>
      </dgm:t>
    </dgm:pt>
    <dgm:pt modelId="{46CF191C-C26D-4FDE-B802-151D40AE0596}" type="sibTrans" cxnId="{0D255709-0BA4-43D5-9B4A-BF1DF338C936}">
      <dgm:prSet/>
      <dgm:spPr/>
      <dgm:t>
        <a:bodyPr/>
        <a:lstStyle/>
        <a:p>
          <a:endParaRPr lang="en-US"/>
        </a:p>
      </dgm:t>
    </dgm:pt>
    <dgm:pt modelId="{BE19AD9A-5F69-4AF3-9D67-35C52A67CAB2}">
      <dgm:prSet phldrT="[Text]"/>
      <dgm:spPr/>
      <dgm:t>
        <a:bodyPr/>
        <a:lstStyle/>
        <a:p>
          <a:r>
            <a:rPr lang="en-US" dirty="0" smtClean="0"/>
            <a:t>Expression</a:t>
          </a:r>
          <a:endParaRPr lang="en-US" dirty="0"/>
        </a:p>
      </dgm:t>
    </dgm:pt>
    <dgm:pt modelId="{3C60E573-C79A-48E3-B3E3-BCCBAD6955F4}" type="parTrans" cxnId="{FB0B02D5-1F67-494C-8DE0-8E9FFDB3C186}">
      <dgm:prSet/>
      <dgm:spPr/>
      <dgm:t>
        <a:bodyPr/>
        <a:lstStyle/>
        <a:p>
          <a:endParaRPr lang="en-US"/>
        </a:p>
      </dgm:t>
    </dgm:pt>
    <dgm:pt modelId="{40C74741-20AC-4857-A7E7-B12A290CC278}" type="sibTrans" cxnId="{FB0B02D5-1F67-494C-8DE0-8E9FFDB3C186}">
      <dgm:prSet/>
      <dgm:spPr/>
      <dgm:t>
        <a:bodyPr/>
        <a:lstStyle/>
        <a:p>
          <a:endParaRPr lang="en-US"/>
        </a:p>
      </dgm:t>
    </dgm:pt>
    <dgm:pt modelId="{1ADD04E3-7667-4F22-B51E-3550CCE95038}" type="pres">
      <dgm:prSet presAssocID="{95669FB9-F907-4F75-8084-E163E0E46A6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EF3EFD-CA91-4961-B1CC-F7BF47CC05A6}" type="pres">
      <dgm:prSet presAssocID="{95669FB9-F907-4F75-8084-E163E0E46A66}" presName="ellipse" presStyleLbl="trBgShp" presStyleIdx="0" presStyleCnt="1"/>
      <dgm:spPr/>
    </dgm:pt>
    <dgm:pt modelId="{A84082F0-8C2F-40EC-B82C-7B14EAEC9593}" type="pres">
      <dgm:prSet presAssocID="{95669FB9-F907-4F75-8084-E163E0E46A66}" presName="arrow1" presStyleLbl="fgShp" presStyleIdx="0" presStyleCnt="1"/>
      <dgm:spPr/>
    </dgm:pt>
    <dgm:pt modelId="{6ECFB4A6-256F-425D-B24F-1D55DAA571E1}" type="pres">
      <dgm:prSet presAssocID="{95669FB9-F907-4F75-8084-E163E0E46A6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69685-5F9C-42AE-B3F5-FD2F35CCE6A4}" type="pres">
      <dgm:prSet presAssocID="{73DAA99A-EA98-49B0-8069-839072B866F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42B8C-E72B-42DD-A6B7-8C8FE1539E49}" type="pres">
      <dgm:prSet presAssocID="{6F73085A-B655-4C0B-B6B3-762F9380D92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509EA-CC08-40AB-ABA4-6D9F0A9DA707}" type="pres">
      <dgm:prSet presAssocID="{BE19AD9A-5F69-4AF3-9D67-35C52A67CAB2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F9D24-56D4-411A-A55B-10C94B3FF343}" type="pres">
      <dgm:prSet presAssocID="{95669FB9-F907-4F75-8084-E163E0E46A66}" presName="funnel" presStyleLbl="trAlignAcc1" presStyleIdx="0" presStyleCnt="1" custLinFactNeighborX="933" custLinFactNeighborY="-992"/>
      <dgm:spPr/>
    </dgm:pt>
  </dgm:ptLst>
  <dgm:cxnLst>
    <dgm:cxn modelId="{E18D2156-72AA-4F5B-A8CA-650404070948}" type="presOf" srcId="{95669FB9-F907-4F75-8084-E163E0E46A66}" destId="{1ADD04E3-7667-4F22-B51E-3550CCE95038}" srcOrd="0" destOrd="0" presId="urn:microsoft.com/office/officeart/2005/8/layout/funnel1"/>
    <dgm:cxn modelId="{0D255709-0BA4-43D5-9B4A-BF1DF338C936}" srcId="{95669FB9-F907-4F75-8084-E163E0E46A66}" destId="{6F73085A-B655-4C0B-B6B3-762F9380D926}" srcOrd="2" destOrd="0" parTransId="{E2FB33E4-C650-4929-B098-97D3D3CE2E27}" sibTransId="{46CF191C-C26D-4FDE-B802-151D40AE0596}"/>
    <dgm:cxn modelId="{122EE204-CA49-46C3-9F0A-0062C7583E96}" srcId="{95669FB9-F907-4F75-8084-E163E0E46A66}" destId="{73DAA99A-EA98-49B0-8069-839072B866F5}" srcOrd="1" destOrd="0" parTransId="{169536E7-0B33-4506-BDA7-F55B80505458}" sibTransId="{1032FB71-A8C0-40D6-9E7D-4769F9635820}"/>
    <dgm:cxn modelId="{CFFC3083-E976-4874-B385-D289EA4D6945}" type="presOf" srcId="{BE19AD9A-5F69-4AF3-9D67-35C52A67CAB2}" destId="{6ECFB4A6-256F-425D-B24F-1D55DAA571E1}" srcOrd="0" destOrd="0" presId="urn:microsoft.com/office/officeart/2005/8/layout/funnel1"/>
    <dgm:cxn modelId="{CF32F053-0B1D-4756-9C45-F8A8628563A1}" type="presOf" srcId="{6F73085A-B655-4C0B-B6B3-762F9380D926}" destId="{75369685-5F9C-42AE-B3F5-FD2F35CCE6A4}" srcOrd="0" destOrd="0" presId="urn:microsoft.com/office/officeart/2005/8/layout/funnel1"/>
    <dgm:cxn modelId="{94E3F6CC-D468-4B18-9AF0-2467141ACF69}" srcId="{95669FB9-F907-4F75-8084-E163E0E46A66}" destId="{7396D00B-7753-4D28-910E-7D54DD471957}" srcOrd="0" destOrd="0" parTransId="{29F8CD04-4D0A-4246-B810-863B8EA964D4}" sibTransId="{E00A7421-1C51-4D8A-8888-35CEA9A3F718}"/>
    <dgm:cxn modelId="{AA357ED6-A9F8-4FE0-A1D8-91A72898C9CE}" type="presOf" srcId="{73DAA99A-EA98-49B0-8069-839072B866F5}" destId="{C3B42B8C-E72B-42DD-A6B7-8C8FE1539E49}" srcOrd="0" destOrd="0" presId="urn:microsoft.com/office/officeart/2005/8/layout/funnel1"/>
    <dgm:cxn modelId="{FB0B02D5-1F67-494C-8DE0-8E9FFDB3C186}" srcId="{95669FB9-F907-4F75-8084-E163E0E46A66}" destId="{BE19AD9A-5F69-4AF3-9D67-35C52A67CAB2}" srcOrd="3" destOrd="0" parTransId="{3C60E573-C79A-48E3-B3E3-BCCBAD6955F4}" sibTransId="{40C74741-20AC-4857-A7E7-B12A290CC278}"/>
    <dgm:cxn modelId="{57513FC6-B335-4F0F-AC1D-1F032EAF70FA}" type="presOf" srcId="{7396D00B-7753-4D28-910E-7D54DD471957}" destId="{DC0509EA-CC08-40AB-ABA4-6D9F0A9DA707}" srcOrd="0" destOrd="0" presId="urn:microsoft.com/office/officeart/2005/8/layout/funnel1"/>
    <dgm:cxn modelId="{18EEB632-6645-42DC-A8A8-4120976858F4}" type="presParOf" srcId="{1ADD04E3-7667-4F22-B51E-3550CCE95038}" destId="{A8EF3EFD-CA91-4961-B1CC-F7BF47CC05A6}" srcOrd="0" destOrd="0" presId="urn:microsoft.com/office/officeart/2005/8/layout/funnel1"/>
    <dgm:cxn modelId="{1ADC53DA-BA72-4022-BC50-E759BB427E20}" type="presParOf" srcId="{1ADD04E3-7667-4F22-B51E-3550CCE95038}" destId="{A84082F0-8C2F-40EC-B82C-7B14EAEC9593}" srcOrd="1" destOrd="0" presId="urn:microsoft.com/office/officeart/2005/8/layout/funnel1"/>
    <dgm:cxn modelId="{A6E8DF52-948C-4C3B-A396-C986AD7959A1}" type="presParOf" srcId="{1ADD04E3-7667-4F22-B51E-3550CCE95038}" destId="{6ECFB4A6-256F-425D-B24F-1D55DAA571E1}" srcOrd="2" destOrd="0" presId="urn:microsoft.com/office/officeart/2005/8/layout/funnel1"/>
    <dgm:cxn modelId="{BA4BC781-4275-4C6D-B2AD-195F306ABD46}" type="presParOf" srcId="{1ADD04E3-7667-4F22-B51E-3550CCE95038}" destId="{75369685-5F9C-42AE-B3F5-FD2F35CCE6A4}" srcOrd="3" destOrd="0" presId="urn:microsoft.com/office/officeart/2005/8/layout/funnel1"/>
    <dgm:cxn modelId="{58AB36DF-7FE4-4C64-A36D-6855D70CFC99}" type="presParOf" srcId="{1ADD04E3-7667-4F22-B51E-3550CCE95038}" destId="{C3B42B8C-E72B-42DD-A6B7-8C8FE1539E49}" srcOrd="4" destOrd="0" presId="urn:microsoft.com/office/officeart/2005/8/layout/funnel1"/>
    <dgm:cxn modelId="{1467056B-227B-441B-872B-96387CB77FA5}" type="presParOf" srcId="{1ADD04E3-7667-4F22-B51E-3550CCE95038}" destId="{DC0509EA-CC08-40AB-ABA4-6D9F0A9DA707}" srcOrd="5" destOrd="0" presId="urn:microsoft.com/office/officeart/2005/8/layout/funnel1"/>
    <dgm:cxn modelId="{1DB6EBE6-1F44-4D4E-B201-5F2B4BAE715F}" type="presParOf" srcId="{1ADD04E3-7667-4F22-B51E-3550CCE95038}" destId="{07FF9D24-56D4-411A-A55B-10C94B3FF34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0674FE-2DF1-4D76-B8F9-B0EBCAB5EA83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39C8BA33-57F2-49F7-8989-5DC2DFB8793C}">
      <dgm:prSet phldrT="[Text]"/>
      <dgm:spPr/>
      <dgm:t>
        <a:bodyPr/>
        <a:lstStyle/>
        <a:p>
          <a:r>
            <a:rPr lang="en-US" dirty="0" smtClean="0"/>
            <a:t>Expression</a:t>
          </a:r>
          <a:endParaRPr lang="en-US" dirty="0"/>
        </a:p>
      </dgm:t>
    </dgm:pt>
    <dgm:pt modelId="{17DDA6EB-F033-4FE8-A39F-2E007449DC99}" type="parTrans" cxnId="{A1B94D07-FBA2-46FA-A1AA-730D4A4A0CFD}">
      <dgm:prSet/>
      <dgm:spPr/>
      <dgm:t>
        <a:bodyPr/>
        <a:lstStyle/>
        <a:p>
          <a:endParaRPr lang="en-US"/>
        </a:p>
      </dgm:t>
    </dgm:pt>
    <dgm:pt modelId="{3A887D89-0EB4-4E26-8E77-AB06696AB09F}" type="sibTrans" cxnId="{A1B94D07-FBA2-46FA-A1AA-730D4A4A0CFD}">
      <dgm:prSet/>
      <dgm:spPr>
        <a:solidFill>
          <a:schemeClr val="tx1">
            <a:lumMod val="50000"/>
            <a:lumOff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87B29D76-3943-4779-9088-C26B8BD1D3D1}">
      <dgm:prSet phldrT="[Text]"/>
      <dgm:spPr/>
      <dgm:t>
        <a:bodyPr/>
        <a:lstStyle/>
        <a:p>
          <a:r>
            <a:rPr lang="en-US" dirty="0" smtClean="0"/>
            <a:t>Expression</a:t>
          </a:r>
          <a:endParaRPr lang="en-US" dirty="0"/>
        </a:p>
      </dgm:t>
    </dgm:pt>
    <dgm:pt modelId="{7B1F5F6C-7EFA-425D-AA46-2C814953409A}" type="parTrans" cxnId="{118DE25F-A1E2-4D5F-BCCA-9D094D977433}">
      <dgm:prSet/>
      <dgm:spPr/>
      <dgm:t>
        <a:bodyPr/>
        <a:lstStyle/>
        <a:p>
          <a:endParaRPr lang="en-US"/>
        </a:p>
      </dgm:t>
    </dgm:pt>
    <dgm:pt modelId="{57B4AC4A-0F9F-47BC-8CCE-701EE8D26A4D}" type="sibTrans" cxnId="{118DE25F-A1E2-4D5F-BCCA-9D094D977433}">
      <dgm:prSet/>
      <dgm:spPr/>
      <dgm:t>
        <a:bodyPr/>
        <a:lstStyle/>
        <a:p>
          <a:endParaRPr lang="en-US"/>
        </a:p>
      </dgm:t>
    </dgm:pt>
    <dgm:pt modelId="{BA45C67B-C955-4D3D-B0A5-0991468E0E84}" type="pres">
      <dgm:prSet presAssocID="{B30674FE-2DF1-4D76-B8F9-B0EBCAB5EA83}" presName="linearFlow" presStyleCnt="0">
        <dgm:presLayoutVars>
          <dgm:dir/>
          <dgm:resizeHandles val="exact"/>
        </dgm:presLayoutVars>
      </dgm:prSet>
      <dgm:spPr/>
    </dgm:pt>
    <dgm:pt modelId="{9A4550F8-D7A8-4B26-BE98-CBCEBDA4659B}" type="pres">
      <dgm:prSet presAssocID="{39C8BA33-57F2-49F7-8989-5DC2DFB8793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C562A-05AC-4ABA-8393-4A14489D5446}" type="pres">
      <dgm:prSet presAssocID="{3A887D89-0EB4-4E26-8E77-AB06696AB09F}" presName="spacerL" presStyleCnt="0"/>
      <dgm:spPr/>
    </dgm:pt>
    <dgm:pt modelId="{728BD0E1-1A1D-45EF-AEF4-2A928148FA8C}" type="pres">
      <dgm:prSet presAssocID="{3A887D89-0EB4-4E26-8E77-AB06696AB09F}" presName="sibTrans" presStyleLbl="sibTrans2D1" presStyleIdx="0" presStyleCnt="1" custLinFactNeighborX="53696" custLinFactNeighborY="1485"/>
      <dgm:spPr/>
      <dgm:t>
        <a:bodyPr/>
        <a:lstStyle/>
        <a:p>
          <a:endParaRPr lang="en-US"/>
        </a:p>
      </dgm:t>
    </dgm:pt>
    <dgm:pt modelId="{598D37B9-4577-46E7-A53C-CFF8CD0533A9}" type="pres">
      <dgm:prSet presAssocID="{3A887D89-0EB4-4E26-8E77-AB06696AB09F}" presName="spacerR" presStyleCnt="0"/>
      <dgm:spPr/>
    </dgm:pt>
    <dgm:pt modelId="{DDED0F57-0458-4698-81A6-518D8A7A6CA6}" type="pres">
      <dgm:prSet presAssocID="{87B29D76-3943-4779-9088-C26B8BD1D3D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C40CE-87B1-4DF3-B25C-D00C1994FEBE}" type="presOf" srcId="{87B29D76-3943-4779-9088-C26B8BD1D3D1}" destId="{DDED0F57-0458-4698-81A6-518D8A7A6CA6}" srcOrd="0" destOrd="0" presId="urn:microsoft.com/office/officeart/2005/8/layout/equation1"/>
    <dgm:cxn modelId="{31C1021C-B4D1-4CF3-9F5E-61E62E1735D7}" type="presOf" srcId="{39C8BA33-57F2-49F7-8989-5DC2DFB8793C}" destId="{9A4550F8-D7A8-4B26-BE98-CBCEBDA4659B}" srcOrd="0" destOrd="0" presId="urn:microsoft.com/office/officeart/2005/8/layout/equation1"/>
    <dgm:cxn modelId="{118DE25F-A1E2-4D5F-BCCA-9D094D977433}" srcId="{B30674FE-2DF1-4D76-B8F9-B0EBCAB5EA83}" destId="{87B29D76-3943-4779-9088-C26B8BD1D3D1}" srcOrd="1" destOrd="0" parTransId="{7B1F5F6C-7EFA-425D-AA46-2C814953409A}" sibTransId="{57B4AC4A-0F9F-47BC-8CCE-701EE8D26A4D}"/>
    <dgm:cxn modelId="{EECD1849-C2E2-4ED8-B1D9-078EC3F9AA84}" type="presOf" srcId="{B30674FE-2DF1-4D76-B8F9-B0EBCAB5EA83}" destId="{BA45C67B-C955-4D3D-B0A5-0991468E0E84}" srcOrd="0" destOrd="0" presId="urn:microsoft.com/office/officeart/2005/8/layout/equation1"/>
    <dgm:cxn modelId="{85A4262C-F290-45A5-AE91-CD507429868B}" type="presOf" srcId="{3A887D89-0EB4-4E26-8E77-AB06696AB09F}" destId="{728BD0E1-1A1D-45EF-AEF4-2A928148FA8C}" srcOrd="0" destOrd="0" presId="urn:microsoft.com/office/officeart/2005/8/layout/equation1"/>
    <dgm:cxn modelId="{A1B94D07-FBA2-46FA-A1AA-730D4A4A0CFD}" srcId="{B30674FE-2DF1-4D76-B8F9-B0EBCAB5EA83}" destId="{39C8BA33-57F2-49F7-8989-5DC2DFB8793C}" srcOrd="0" destOrd="0" parTransId="{17DDA6EB-F033-4FE8-A39F-2E007449DC99}" sibTransId="{3A887D89-0EB4-4E26-8E77-AB06696AB09F}"/>
    <dgm:cxn modelId="{3B7C4A0A-8455-420B-9FA1-594951C543FB}" type="presParOf" srcId="{BA45C67B-C955-4D3D-B0A5-0991468E0E84}" destId="{9A4550F8-D7A8-4B26-BE98-CBCEBDA4659B}" srcOrd="0" destOrd="0" presId="urn:microsoft.com/office/officeart/2005/8/layout/equation1"/>
    <dgm:cxn modelId="{E4063265-2C3B-4B82-9AC2-880AC0E3BA6F}" type="presParOf" srcId="{BA45C67B-C955-4D3D-B0A5-0991468E0E84}" destId="{D27C562A-05AC-4ABA-8393-4A14489D5446}" srcOrd="1" destOrd="0" presId="urn:microsoft.com/office/officeart/2005/8/layout/equation1"/>
    <dgm:cxn modelId="{8BC42B39-3317-4F3E-A638-1F5B29D1A141}" type="presParOf" srcId="{BA45C67B-C955-4D3D-B0A5-0991468E0E84}" destId="{728BD0E1-1A1D-45EF-AEF4-2A928148FA8C}" srcOrd="2" destOrd="0" presId="urn:microsoft.com/office/officeart/2005/8/layout/equation1"/>
    <dgm:cxn modelId="{C787F033-214C-444D-B81B-F8E0F3414EA5}" type="presParOf" srcId="{BA45C67B-C955-4D3D-B0A5-0991468E0E84}" destId="{598D37B9-4577-46E7-A53C-CFF8CD0533A9}" srcOrd="3" destOrd="0" presId="urn:microsoft.com/office/officeart/2005/8/layout/equation1"/>
    <dgm:cxn modelId="{45A2FE2D-3465-4028-8BD9-BA6B067A3D50}" type="presParOf" srcId="{BA45C67B-C955-4D3D-B0A5-0991468E0E84}" destId="{DDED0F57-0458-4698-81A6-518D8A7A6CA6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20927-9FBC-4DA5-815F-AF98A83E1CBE}">
      <dsp:nvSpPr>
        <dsp:cNvPr id="0" name=""/>
        <dsp:cNvSpPr/>
      </dsp:nvSpPr>
      <dsp:spPr>
        <a:xfrm>
          <a:off x="637817" y="0"/>
          <a:ext cx="7228602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27CF9-FE96-4239-9E2A-A7352212663E}">
      <dsp:nvSpPr>
        <dsp:cNvPr id="0" name=""/>
        <dsp:cNvSpPr/>
      </dsp:nvSpPr>
      <dsp:spPr>
        <a:xfrm>
          <a:off x="288180" y="1371599"/>
          <a:ext cx="255127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numbers, values, quantities</a:t>
          </a:r>
          <a:endParaRPr lang="en-US" sz="3500" kern="1200" dirty="0"/>
        </a:p>
      </dsp:txBody>
      <dsp:txXfrm>
        <a:off x="377455" y="1460874"/>
        <a:ext cx="2372721" cy="1650250"/>
      </dsp:txXfrm>
    </dsp:sp>
    <dsp:sp modelId="{8D132B7A-A525-44CD-9812-46445434AE35}">
      <dsp:nvSpPr>
        <dsp:cNvPr id="0" name=""/>
        <dsp:cNvSpPr/>
      </dsp:nvSpPr>
      <dsp:spPr>
        <a:xfrm>
          <a:off x="2976483" y="1371599"/>
          <a:ext cx="255127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Predict</a:t>
          </a:r>
          <a:endParaRPr lang="en-US" sz="3500" kern="1200" dirty="0"/>
        </a:p>
      </dsp:txBody>
      <dsp:txXfrm>
        <a:off x="3065758" y="1460874"/>
        <a:ext cx="2372721" cy="1650250"/>
      </dsp:txXfrm>
    </dsp:sp>
    <dsp:sp modelId="{793D64EE-E008-48ED-9EB5-BFA09B7FA380}">
      <dsp:nvSpPr>
        <dsp:cNvPr id="0" name=""/>
        <dsp:cNvSpPr/>
      </dsp:nvSpPr>
      <dsp:spPr>
        <a:xfrm>
          <a:off x="5664785" y="1371599"/>
          <a:ext cx="255127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Make decisions</a:t>
          </a:r>
          <a:endParaRPr lang="en-US" sz="3500" kern="1200" dirty="0"/>
        </a:p>
      </dsp:txBody>
      <dsp:txXfrm>
        <a:off x="5754060" y="1460874"/>
        <a:ext cx="2372721" cy="1650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20927-9FBC-4DA5-815F-AF98A83E1CBE}">
      <dsp:nvSpPr>
        <dsp:cNvPr id="0" name=""/>
        <dsp:cNvSpPr/>
      </dsp:nvSpPr>
      <dsp:spPr>
        <a:xfrm>
          <a:off x="637817" y="0"/>
          <a:ext cx="7228602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27CF9-FE96-4239-9E2A-A7352212663E}">
      <dsp:nvSpPr>
        <dsp:cNvPr id="0" name=""/>
        <dsp:cNvSpPr/>
      </dsp:nvSpPr>
      <dsp:spPr>
        <a:xfrm>
          <a:off x="9135" y="1371599"/>
          <a:ext cx="273730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$45   15%    .20</a:t>
          </a:r>
          <a:endParaRPr lang="en-US" sz="3500" kern="1200" dirty="0"/>
        </a:p>
      </dsp:txBody>
      <dsp:txXfrm>
        <a:off x="98410" y="1460874"/>
        <a:ext cx="2558751" cy="1650250"/>
      </dsp:txXfrm>
    </dsp:sp>
    <dsp:sp modelId="{8D132B7A-A525-44CD-9812-46445434AE35}">
      <dsp:nvSpPr>
        <dsp:cNvPr id="0" name=""/>
        <dsp:cNvSpPr/>
      </dsp:nvSpPr>
      <dsp:spPr>
        <a:xfrm>
          <a:off x="2883468" y="1371599"/>
          <a:ext cx="273730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How much will the tip be?</a:t>
          </a:r>
          <a:endParaRPr lang="en-US" sz="3500" kern="1200" dirty="0"/>
        </a:p>
      </dsp:txBody>
      <dsp:txXfrm>
        <a:off x="2972743" y="1460874"/>
        <a:ext cx="2558751" cy="1650250"/>
      </dsp:txXfrm>
    </dsp:sp>
    <dsp:sp modelId="{793D64EE-E008-48ED-9EB5-BFA09B7FA380}">
      <dsp:nvSpPr>
        <dsp:cNvPr id="0" name=""/>
        <dsp:cNvSpPr/>
      </dsp:nvSpPr>
      <dsp:spPr>
        <a:xfrm>
          <a:off x="5757800" y="1371599"/>
          <a:ext cx="273730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How much should I leave?</a:t>
          </a:r>
          <a:endParaRPr lang="en-US" sz="3500" kern="1200" dirty="0"/>
        </a:p>
      </dsp:txBody>
      <dsp:txXfrm>
        <a:off x="5847075" y="1460874"/>
        <a:ext cx="2558751" cy="1650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20927-9FBC-4DA5-815F-AF98A83E1CBE}">
      <dsp:nvSpPr>
        <dsp:cNvPr id="0" name=""/>
        <dsp:cNvSpPr/>
      </dsp:nvSpPr>
      <dsp:spPr>
        <a:xfrm>
          <a:off x="637817" y="0"/>
          <a:ext cx="7228602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27CF9-FE96-4239-9E2A-A7352212663E}">
      <dsp:nvSpPr>
        <dsp:cNvPr id="0" name=""/>
        <dsp:cNvSpPr/>
      </dsp:nvSpPr>
      <dsp:spPr>
        <a:xfrm>
          <a:off x="288180" y="1371599"/>
          <a:ext cx="255127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-4</a:t>
          </a:r>
          <a:r>
            <a:rPr lang="en-US" sz="3500" kern="1200" dirty="0" smtClean="0">
              <a:latin typeface="Georgia"/>
            </a:rPr>
            <a:t>˚  12˚    0˚</a:t>
          </a:r>
          <a:endParaRPr lang="en-US" sz="3500" kern="1200" dirty="0"/>
        </a:p>
      </dsp:txBody>
      <dsp:txXfrm>
        <a:off x="377455" y="1460874"/>
        <a:ext cx="2372721" cy="1650250"/>
      </dsp:txXfrm>
    </dsp:sp>
    <dsp:sp modelId="{8D132B7A-A525-44CD-9812-46445434AE35}">
      <dsp:nvSpPr>
        <dsp:cNvPr id="0" name=""/>
        <dsp:cNvSpPr/>
      </dsp:nvSpPr>
      <dsp:spPr>
        <a:xfrm>
          <a:off x="2976483" y="1371599"/>
          <a:ext cx="255127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What will the temp be?</a:t>
          </a:r>
          <a:endParaRPr lang="en-US" sz="3500" kern="1200" dirty="0"/>
        </a:p>
      </dsp:txBody>
      <dsp:txXfrm>
        <a:off x="3065758" y="1460874"/>
        <a:ext cx="2372721" cy="1650250"/>
      </dsp:txXfrm>
    </dsp:sp>
    <dsp:sp modelId="{793D64EE-E008-48ED-9EB5-BFA09B7FA380}">
      <dsp:nvSpPr>
        <dsp:cNvPr id="0" name=""/>
        <dsp:cNvSpPr/>
      </dsp:nvSpPr>
      <dsp:spPr>
        <a:xfrm>
          <a:off x="5664785" y="1371599"/>
          <a:ext cx="255127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Should we cancel recess?</a:t>
          </a:r>
          <a:endParaRPr lang="en-US" sz="3500" kern="1200" dirty="0"/>
        </a:p>
      </dsp:txBody>
      <dsp:txXfrm>
        <a:off x="5754060" y="1460874"/>
        <a:ext cx="2372721" cy="1650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F3EFD-CA91-4961-B1CC-F7BF47CC05A6}">
      <dsp:nvSpPr>
        <dsp:cNvPr id="0" name=""/>
        <dsp:cNvSpPr/>
      </dsp:nvSpPr>
      <dsp:spPr>
        <a:xfrm>
          <a:off x="2403316" y="185737"/>
          <a:ext cx="3686175" cy="128016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082F0-8C2F-40EC-B82C-7B14EAEC9593}">
      <dsp:nvSpPr>
        <dsp:cNvPr id="0" name=""/>
        <dsp:cNvSpPr/>
      </dsp:nvSpPr>
      <dsp:spPr>
        <a:xfrm>
          <a:off x="3894931" y="3320415"/>
          <a:ext cx="714375" cy="4572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CFB4A6-256F-425D-B24F-1D55DAA571E1}">
      <dsp:nvSpPr>
        <dsp:cNvPr id="0" name=""/>
        <dsp:cNvSpPr/>
      </dsp:nvSpPr>
      <dsp:spPr>
        <a:xfrm>
          <a:off x="2537619" y="3686175"/>
          <a:ext cx="3429000" cy="85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Expression</a:t>
          </a:r>
          <a:endParaRPr lang="en-US" sz="3100" kern="1200" dirty="0"/>
        </a:p>
      </dsp:txBody>
      <dsp:txXfrm>
        <a:off x="2537619" y="3686175"/>
        <a:ext cx="3429000" cy="857250"/>
      </dsp:txXfrm>
    </dsp:sp>
    <dsp:sp modelId="{75369685-5F9C-42AE-B3F5-FD2F35CCE6A4}">
      <dsp:nvSpPr>
        <dsp:cNvPr id="0" name=""/>
        <dsp:cNvSpPr/>
      </dsp:nvSpPr>
      <dsp:spPr>
        <a:xfrm>
          <a:off x="3743484" y="1564767"/>
          <a:ext cx="1285875" cy="1285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Variables  </a:t>
          </a:r>
          <a:r>
            <a:rPr lang="en-US" sz="1500" i="1" kern="1200" dirty="0" smtClean="0"/>
            <a:t>x  y  d  T</a:t>
          </a:r>
          <a:endParaRPr lang="en-US" sz="1500" i="1" kern="1200" dirty="0"/>
        </a:p>
      </dsp:txBody>
      <dsp:txXfrm>
        <a:off x="3931796" y="1753079"/>
        <a:ext cx="909251" cy="909251"/>
      </dsp:txXfrm>
    </dsp:sp>
    <dsp:sp modelId="{C3B42B8C-E72B-42DD-A6B7-8C8FE1539E49}">
      <dsp:nvSpPr>
        <dsp:cNvPr id="0" name=""/>
        <dsp:cNvSpPr/>
      </dsp:nvSpPr>
      <dsp:spPr>
        <a:xfrm>
          <a:off x="2823369" y="600075"/>
          <a:ext cx="1285875" cy="1285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Operators  +  -  x ÷  √</a:t>
          </a:r>
          <a:endParaRPr lang="en-US" sz="1500" kern="1200" dirty="0"/>
        </a:p>
      </dsp:txBody>
      <dsp:txXfrm>
        <a:off x="3011681" y="788387"/>
        <a:ext cx="909251" cy="909251"/>
      </dsp:txXfrm>
    </dsp:sp>
    <dsp:sp modelId="{DC0509EA-CC08-40AB-ABA4-6D9F0A9DA707}">
      <dsp:nvSpPr>
        <dsp:cNvPr id="0" name=""/>
        <dsp:cNvSpPr/>
      </dsp:nvSpPr>
      <dsp:spPr>
        <a:xfrm>
          <a:off x="4137819" y="289179"/>
          <a:ext cx="1285875" cy="1285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Numbers</a:t>
          </a:r>
          <a:endParaRPr lang="en-US" sz="1500" kern="1200" dirty="0"/>
        </a:p>
      </dsp:txBody>
      <dsp:txXfrm>
        <a:off x="4326131" y="477491"/>
        <a:ext cx="909251" cy="909251"/>
      </dsp:txXfrm>
    </dsp:sp>
    <dsp:sp modelId="{07FF9D24-56D4-411A-A55B-10C94B3FF343}">
      <dsp:nvSpPr>
        <dsp:cNvPr id="0" name=""/>
        <dsp:cNvSpPr/>
      </dsp:nvSpPr>
      <dsp:spPr>
        <a:xfrm>
          <a:off x="2289193" y="0"/>
          <a:ext cx="4000500" cy="32004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550F8-D7A8-4B26-BE98-CBCEBDA4659B}">
      <dsp:nvSpPr>
        <dsp:cNvPr id="0" name=""/>
        <dsp:cNvSpPr/>
      </dsp:nvSpPr>
      <dsp:spPr>
        <a:xfrm>
          <a:off x="4504" y="737132"/>
          <a:ext cx="3097735" cy="30977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Expression</a:t>
          </a:r>
          <a:endParaRPr lang="en-US" sz="3300" kern="1200" dirty="0"/>
        </a:p>
      </dsp:txBody>
      <dsp:txXfrm>
        <a:off x="458157" y="1190785"/>
        <a:ext cx="2190429" cy="2190429"/>
      </dsp:txXfrm>
    </dsp:sp>
    <dsp:sp modelId="{728BD0E1-1A1D-45EF-AEF4-2A928148FA8C}">
      <dsp:nvSpPr>
        <dsp:cNvPr id="0" name=""/>
        <dsp:cNvSpPr/>
      </dsp:nvSpPr>
      <dsp:spPr>
        <a:xfrm>
          <a:off x="3488840" y="1414337"/>
          <a:ext cx="1796686" cy="1796686"/>
        </a:xfrm>
        <a:prstGeom prst="mathEqual">
          <a:avLst/>
        </a:prstGeom>
        <a:solidFill>
          <a:schemeClr val="tx1">
            <a:lumMod val="50000"/>
            <a:lumOff val="50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3726991" y="1784454"/>
        <a:ext cx="1320384" cy="1056452"/>
      </dsp:txXfrm>
    </dsp:sp>
    <dsp:sp modelId="{DDED0F57-0458-4698-81A6-518D8A7A6CA6}">
      <dsp:nvSpPr>
        <dsp:cNvPr id="0" name=""/>
        <dsp:cNvSpPr/>
      </dsp:nvSpPr>
      <dsp:spPr>
        <a:xfrm>
          <a:off x="5401998" y="737132"/>
          <a:ext cx="3097735" cy="30977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Expression</a:t>
          </a:r>
          <a:endParaRPr lang="en-US" sz="3300" kern="1200" dirty="0"/>
        </a:p>
      </dsp:txBody>
      <dsp:txXfrm>
        <a:off x="5855651" y="1190785"/>
        <a:ext cx="2190429" cy="2190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B07DF-5973-42F3-9D42-5EB3DAACBC4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8009-5046-469A-BD4C-892B05F3D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4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+  – 3     </a:t>
            </a:r>
            <a:r>
              <a:rPr lang="en-US" baseline="0" dirty="0" smtClean="0"/>
              <a:t>2 +  – 6    -1 + - 3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48009-5046-469A-BD4C-892B05F3D5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1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873AF1-CD40-4459-B386-61421FA42963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E31653-C62D-410B-A0A1-43209BDB9DC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sbycoff@medfield.me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77000" cy="2286000"/>
          </a:xfrm>
        </p:spPr>
        <p:txBody>
          <a:bodyPr>
            <a:noAutofit/>
          </a:bodyPr>
          <a:lstStyle/>
          <a:p>
            <a:r>
              <a:rPr lang="en-US" sz="2800" cap="none" dirty="0" smtClean="0"/>
              <a:t>Supporting your child through middle school math</a:t>
            </a:r>
          </a:p>
          <a:p>
            <a:pPr algn="l"/>
            <a:endParaRPr lang="en-US" sz="2800" cap="none" dirty="0"/>
          </a:p>
          <a:p>
            <a:pPr algn="r"/>
            <a:r>
              <a:rPr lang="en-US" sz="2800" cap="none" dirty="0" smtClean="0"/>
              <a:t>Susan </a:t>
            </a:r>
            <a:r>
              <a:rPr lang="en-US" sz="2800" cap="none" dirty="0" err="1" smtClean="0"/>
              <a:t>Bycoff</a:t>
            </a:r>
            <a:r>
              <a:rPr lang="en-US" sz="2800" cap="none" dirty="0" smtClean="0"/>
              <a:t> &amp; Nat Vaughn</a:t>
            </a:r>
            <a:endParaRPr lang="en-US" sz="28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÷</a:t>
            </a:r>
            <a:r>
              <a:rPr lang="en-US" dirty="0" smtClean="0"/>
              <a:t> and Conquer!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vs.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verb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i="1" u="sng" dirty="0" smtClean="0"/>
              <a:t>evaluate</a:t>
            </a:r>
            <a:r>
              <a:rPr lang="en-US" i="1" dirty="0" smtClean="0"/>
              <a:t> </a:t>
            </a:r>
            <a:r>
              <a:rPr lang="en-US" dirty="0" smtClean="0"/>
              <a:t>expressions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value</a:t>
            </a:r>
            <a:r>
              <a:rPr lang="en-US" dirty="0" smtClean="0"/>
              <a:t> of an expression can often change.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Directions: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Simplify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Evaluate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Find the value of:	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Has a verb:  </a:t>
            </a:r>
            <a:r>
              <a:rPr lang="en-US" b="1" dirty="0" smtClean="0"/>
              <a:t>=</a:t>
            </a:r>
            <a:r>
              <a:rPr lang="en-US" dirty="0" smtClean="0"/>
              <a:t> (</a:t>
            </a:r>
            <a:r>
              <a:rPr lang="en-US" i="1" u="sng" dirty="0" smtClean="0"/>
              <a:t>is</a:t>
            </a:r>
            <a:r>
              <a:rPr lang="en-US" dirty="0" smtClean="0"/>
              <a:t> </a:t>
            </a:r>
            <a:r>
              <a:rPr lang="en-US" i="1" dirty="0" smtClean="0"/>
              <a:t>equal to)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i="1" u="sng" dirty="0" smtClean="0"/>
              <a:t>solve</a:t>
            </a:r>
            <a:r>
              <a:rPr lang="en-US" i="1" dirty="0" smtClean="0"/>
              <a:t> </a:t>
            </a:r>
            <a:r>
              <a:rPr lang="en-US" dirty="0" smtClean="0"/>
              <a:t>equations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solution</a:t>
            </a:r>
            <a:r>
              <a:rPr lang="en-US" dirty="0" smtClean="0"/>
              <a:t> to equations are static…never change.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Directions: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Solve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Find the solution to: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05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Addition &amp; Subtraction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Multiplication &amp;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	4 </a:t>
            </a:r>
            <a:r>
              <a:rPr lang="en-US" dirty="0"/>
              <a:t>+ 5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 smtClean="0"/>
              <a:t>b.	 </a:t>
            </a:r>
            <a:r>
              <a:rPr lang="en-US" dirty="0"/>
              <a:t>–1  + – </a:t>
            </a:r>
            <a:r>
              <a:rPr lang="en-US" dirty="0" smtClean="0"/>
              <a:t>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c.	8 </a:t>
            </a:r>
            <a:r>
              <a:rPr lang="en-US" dirty="0"/>
              <a:t>– 6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d.	2 </a:t>
            </a:r>
            <a:r>
              <a:rPr lang="en-US" dirty="0"/>
              <a:t>– 7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</a:t>
                </a:r>
                <a:r>
                  <a:rPr lang="en-US" dirty="0" smtClean="0"/>
                  <a:t>.	7 x –2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b</a:t>
                </a:r>
                <a:r>
                  <a:rPr lang="en-US" dirty="0" smtClean="0"/>
                  <a:t>.	–8 x –6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c.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45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d.	–(–10)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2"/>
                <a:stretch>
                  <a:fillRect l="-2870" t="-1435" b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 Working with Integers</a:t>
            </a:r>
          </a:p>
        </p:txBody>
      </p:sp>
    </p:spTree>
    <p:extLst>
      <p:ext uri="{BB962C8B-B14F-4D97-AF65-F5344CB8AC3E}">
        <p14:creationId xmlns:p14="http://schemas.microsoft.com/office/powerpoint/2010/main" val="96796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Working with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Addition &amp; Subtraction</a:t>
            </a:r>
          </a:p>
          <a:p>
            <a:pPr lvl="1"/>
            <a:r>
              <a:rPr lang="en-US" dirty="0" smtClean="0"/>
              <a:t>Positive + Positive:  Add answer is +</a:t>
            </a:r>
          </a:p>
          <a:p>
            <a:pPr lvl="1"/>
            <a:r>
              <a:rPr lang="en-US" dirty="0" smtClean="0"/>
              <a:t>Negative + Negative:  Add answer is – </a:t>
            </a:r>
          </a:p>
          <a:p>
            <a:pPr lvl="1"/>
            <a:r>
              <a:rPr lang="en-US" dirty="0" smtClean="0"/>
              <a:t>Positive + Negative:  Subtract and keep the sign of the</a:t>
            </a:r>
          </a:p>
          <a:p>
            <a:pPr marL="274320" lvl="1" indent="0">
              <a:buNone/>
            </a:pPr>
            <a:r>
              <a:rPr lang="en-US" dirty="0" smtClean="0"/>
              <a:t>				# furthest </a:t>
            </a:r>
            <a:r>
              <a:rPr lang="en-US" smtClean="0"/>
              <a:t>from zero.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Multiplication &amp; Division</a:t>
            </a:r>
          </a:p>
          <a:p>
            <a:pPr lvl="1"/>
            <a:r>
              <a:rPr lang="en-US" dirty="0" smtClean="0"/>
              <a:t>Positive * Positive = Positive</a:t>
            </a:r>
          </a:p>
          <a:p>
            <a:pPr lvl="1"/>
            <a:r>
              <a:rPr lang="en-US" dirty="0" smtClean="0"/>
              <a:t>Negative * Negative = Positive</a:t>
            </a:r>
          </a:p>
          <a:p>
            <a:pPr lvl="1"/>
            <a:r>
              <a:rPr lang="en-US" dirty="0" smtClean="0"/>
              <a:t>Positive * Negative =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for Operations with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Number Line	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Chips	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3886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72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number are we dealing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 + 2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–3 </a:t>
            </a:r>
            <a:r>
              <a:rPr lang="en-US" dirty="0"/>
              <a:t>+ 5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–3 + –1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 – 6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–2 – 5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with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There is no subtraction!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695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25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9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Operations with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797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 – 3 	………………………....5 + </a:t>
            </a:r>
            <a:r>
              <a:rPr lang="en-US" dirty="0"/>
              <a:t>– 3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–4 – 2………………………–4 + </a:t>
            </a:r>
            <a:r>
              <a:rPr lang="en-US" dirty="0"/>
              <a:t>– 2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 – 3 – 10………………….. </a:t>
            </a:r>
            <a:r>
              <a:rPr lang="en-US" dirty="0"/>
              <a:t>4 </a:t>
            </a:r>
            <a:r>
              <a:rPr lang="en-US" dirty="0" smtClean="0"/>
              <a:t>+ – 3 +  </a:t>
            </a:r>
            <a:r>
              <a:rPr lang="en-US" dirty="0"/>
              <a:t>– 10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15 – 10 – 2 + 5 – 6 ….… </a:t>
            </a:r>
            <a:r>
              <a:rPr lang="en-US" dirty="0"/>
              <a:t>15 </a:t>
            </a:r>
            <a:r>
              <a:rPr lang="en-US" dirty="0" smtClean="0"/>
              <a:t>+ – 10 + </a:t>
            </a:r>
            <a:r>
              <a:rPr lang="en-US" dirty="0"/>
              <a:t>– 2 + </a:t>
            </a:r>
            <a:r>
              <a:rPr lang="en-US" dirty="0" smtClean="0"/>
              <a:t>5 + </a:t>
            </a:r>
            <a:r>
              <a:rPr lang="en-US" dirty="0"/>
              <a:t>– </a:t>
            </a: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err="1"/>
              <a:t>iPEMDAS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Inside Parentheses</a:t>
            </a:r>
          </a:p>
          <a:p>
            <a:r>
              <a:rPr lang="en-US" dirty="0" smtClean="0"/>
              <a:t>Exponents</a:t>
            </a:r>
          </a:p>
          <a:p>
            <a:r>
              <a:rPr lang="en-US" dirty="0" smtClean="0"/>
              <a:t>Multiplication or Division whichever comes first left to right</a:t>
            </a:r>
          </a:p>
          <a:p>
            <a:r>
              <a:rPr lang="en-US" dirty="0" smtClean="0"/>
              <a:t>Addition or Subtraction whichever comes first left to right.</a:t>
            </a:r>
          </a:p>
          <a:p>
            <a:pPr marL="0" indent="0" algn="ctr">
              <a:buNone/>
            </a:pPr>
            <a:r>
              <a:rPr lang="en-US" dirty="0" smtClean="0"/>
              <a:t>2(5 – 8) + 27/3²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3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Pre-Algebra Skills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285750" indent="-285750" algn="l">
              <a:buFont typeface="Arial" pitchFamily="34" charset="0"/>
              <a:buChar char="•"/>
            </a:pPr>
            <a:endParaRPr lang="en-US" sz="2800" cap="none" dirty="0" smtClean="0"/>
          </a:p>
          <a:p>
            <a:pPr marL="0" indent="0" algn="l">
              <a:buNone/>
            </a:pPr>
            <a:r>
              <a:rPr lang="en-US" sz="2800" cap="none" dirty="0" smtClean="0"/>
              <a:t>I.    Working with Integers</a:t>
            </a:r>
          </a:p>
          <a:p>
            <a:pPr marL="0" indent="0" algn="l">
              <a:buNone/>
            </a:pPr>
            <a:endParaRPr lang="en-US" sz="2800" dirty="0"/>
          </a:p>
          <a:p>
            <a:pPr marL="0" indent="0" algn="l">
              <a:buNone/>
            </a:pPr>
            <a:r>
              <a:rPr lang="en-US" sz="2800" cap="none" dirty="0" smtClean="0"/>
              <a:t>II.   Order of Operations</a:t>
            </a:r>
          </a:p>
          <a:p>
            <a:pPr marL="0" indent="0" algn="l">
              <a:buNone/>
            </a:pPr>
            <a:endParaRPr lang="en-US" sz="2800" dirty="0"/>
          </a:p>
          <a:p>
            <a:pPr marL="0" indent="0" algn="l">
              <a:buNone/>
            </a:pPr>
            <a:r>
              <a:rPr lang="en-US" sz="2800" cap="none" dirty="0" smtClean="0"/>
              <a:t>III.  Solving Equations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25684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Examples of 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	5 </a:t>
            </a:r>
            <a:r>
              <a:rPr lang="en-US" dirty="0" smtClean="0"/>
              <a:t>– 4(2)			2.	4 + 30/5(3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3</a:t>
            </a:r>
            <a:r>
              <a:rPr lang="en-US" dirty="0"/>
              <a:t>.	2(5 – 8) + 27/3²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 Solving </a:t>
            </a:r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    2x + 5 = 15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 smtClean="0"/>
              <a:t>Simplifying</a:t>
            </a:r>
            <a:r>
              <a:rPr lang="en-US" dirty="0" smtClean="0"/>
              <a:t> uses PEMDAS</a:t>
            </a:r>
          </a:p>
          <a:p>
            <a:r>
              <a:rPr lang="en-US" i="1" dirty="0" smtClean="0"/>
              <a:t>Solving</a:t>
            </a:r>
            <a:r>
              <a:rPr lang="en-US" dirty="0" smtClean="0"/>
              <a:t> uses the reverse (SADMEP)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140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 Solving </a:t>
            </a:r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Steps to Solving Equations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sz="3200" dirty="0" smtClean="0"/>
              <a:t>E</a:t>
            </a:r>
            <a:r>
              <a:rPr lang="en-US" dirty="0" smtClean="0"/>
              <a:t>QUATION?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sz="3200" dirty="0" smtClean="0"/>
              <a:t>D</a:t>
            </a:r>
            <a:r>
              <a:rPr lang="en-US" dirty="0" smtClean="0"/>
              <a:t>ISTRIBUTE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sz="3200" dirty="0" smtClean="0"/>
              <a:t>C</a:t>
            </a:r>
            <a:r>
              <a:rPr lang="en-US" dirty="0" smtClean="0"/>
              <a:t>OMBINE LIKE TERMS		SIMPLIFY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sz="3200" dirty="0" smtClean="0"/>
              <a:t>B</a:t>
            </a:r>
            <a:r>
              <a:rPr lang="en-US" dirty="0" smtClean="0"/>
              <a:t>ALANCE = SOLVE			SOLVE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sz="3200" dirty="0" smtClean="0"/>
              <a:t>A</a:t>
            </a:r>
            <a:r>
              <a:rPr lang="en-US" dirty="0" smtClean="0"/>
              <a:t>NSWER = SOLUTIONS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3812275"/>
            <a:ext cx="6553200" cy="0"/>
          </a:xfrm>
          <a:prstGeom prst="line">
            <a:avLst/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86400" y="2286000"/>
            <a:ext cx="0" cy="1295400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86400" y="4000500"/>
            <a:ext cx="0" cy="838200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0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2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Highlighters and different colored pens</a:t>
            </a:r>
          </a:p>
          <a:p>
            <a:r>
              <a:rPr lang="en-US" dirty="0" smtClean="0"/>
              <a:t>Boxing in answers…</a:t>
            </a:r>
            <a:r>
              <a:rPr lang="en-US" i="1" dirty="0" smtClean="0"/>
              <a:t>think inside the box!</a:t>
            </a:r>
          </a:p>
          <a:p>
            <a:r>
              <a:rPr lang="en-US" dirty="0" smtClean="0"/>
              <a:t>Post-it notes</a:t>
            </a:r>
          </a:p>
          <a:p>
            <a:r>
              <a:rPr lang="en-US" dirty="0" smtClean="0"/>
              <a:t>Different types of paper…lined, blank, colored, etc.</a:t>
            </a:r>
          </a:p>
        </p:txBody>
      </p:sp>
    </p:spTree>
    <p:extLst>
      <p:ext uri="{BB962C8B-B14F-4D97-AF65-F5344CB8AC3E}">
        <p14:creationId xmlns:p14="http://schemas.microsoft.com/office/powerpoint/2010/main" val="3550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feel free to email me with questions or suggestions for future workshops.  Thank you!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sbycoff@medfield.mec.edu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7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study math?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057092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4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study math?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752373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47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study math?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5315278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47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Algebra…dealing with variability (or not)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729539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83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i="1" dirty="0" smtClean="0"/>
              <a:t>expression </a:t>
            </a:r>
            <a:r>
              <a:rPr lang="en-US" dirty="0" smtClean="0"/>
              <a:t>is a collection of numbers, variables and operators that represent a value.  (NO verb)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	2x	</a:t>
            </a:r>
            <a:endParaRPr lang="en-US" dirty="0"/>
          </a:p>
          <a:p>
            <a:r>
              <a:rPr lang="en-US" dirty="0" smtClean="0"/>
              <a:t>        55 + 120	</a:t>
            </a:r>
          </a:p>
          <a:p>
            <a:r>
              <a:rPr lang="en-US" dirty="0"/>
              <a:t>	</a:t>
            </a:r>
            <a:r>
              <a:rPr lang="en-US" dirty="0" smtClean="0"/>
              <a:t>2(-4)		</a:t>
            </a:r>
          </a:p>
          <a:p>
            <a:r>
              <a:rPr lang="en-US" dirty="0"/>
              <a:t>	</a:t>
            </a:r>
            <a:r>
              <a:rPr lang="en-US" dirty="0" smtClean="0"/>
              <a:t>6(3 - y)	</a:t>
            </a:r>
          </a:p>
          <a:p>
            <a:r>
              <a:rPr lang="en-US" dirty="0"/>
              <a:t>	</a:t>
            </a:r>
            <a:r>
              <a:rPr lang="en-US" dirty="0" smtClean="0"/>
              <a:t>-3a²	</a:t>
            </a:r>
            <a:endParaRPr lang="en-US" dirty="0"/>
          </a:p>
          <a:p>
            <a:r>
              <a:rPr lang="en-US" dirty="0" smtClean="0"/>
              <a:t>   	-12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an Equation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62822963"/>
              </p:ext>
            </p:extLst>
          </p:nvPr>
        </p:nvGraphicFramePr>
        <p:xfrm>
          <a:off x="228600" y="152400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908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i="1" dirty="0"/>
              <a:t>equation </a:t>
            </a:r>
            <a:r>
              <a:rPr lang="en-US" dirty="0"/>
              <a:t>links two expressions together to show a balance of values.   (HAS a math verb)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    </a:t>
            </a:r>
            <a:r>
              <a:rPr lang="en-US" dirty="0" smtClean="0"/>
              <a:t>	 </a:t>
            </a:r>
            <a:r>
              <a:rPr lang="en-US" dirty="0"/>
              <a:t>2x = –</a:t>
            </a:r>
            <a:r>
              <a:rPr lang="en-US" dirty="0" smtClean="0"/>
              <a:t>12       </a:t>
            </a:r>
          </a:p>
          <a:p>
            <a:r>
              <a:rPr lang="en-US" dirty="0"/>
              <a:t>	</a:t>
            </a:r>
            <a:r>
              <a:rPr lang="en-US" dirty="0" smtClean="0"/>
              <a:t>3x + 5 </a:t>
            </a:r>
            <a:r>
              <a:rPr lang="en-US" dirty="0"/>
              <a:t>= </a:t>
            </a:r>
            <a:r>
              <a:rPr lang="en-US" dirty="0" smtClean="0"/>
              <a:t>17   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6(3 – y) = 20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3a² </a:t>
            </a:r>
            <a:r>
              <a:rPr lang="en-US" dirty="0"/>
              <a:t>= </a:t>
            </a:r>
            <a:r>
              <a:rPr lang="en-US" dirty="0" smtClean="0"/>
              <a:t>–12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8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2561</TotalTime>
  <Words>416</Words>
  <Application>Microsoft Office PowerPoint</Application>
  <PresentationFormat>On-screen Show (4:3)</PresentationFormat>
  <Paragraphs>171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÷ and Conquer!</vt:lpstr>
      <vt:lpstr>Pre-Algebra Skills</vt:lpstr>
      <vt:lpstr>Why do we study math?</vt:lpstr>
      <vt:lpstr>Why do we study math?</vt:lpstr>
      <vt:lpstr>Why do we study math?</vt:lpstr>
      <vt:lpstr>Algebra…dealing with variability (or not)</vt:lpstr>
      <vt:lpstr>Expressions </vt:lpstr>
      <vt:lpstr>Anatomy of an Equation</vt:lpstr>
      <vt:lpstr>Equations</vt:lpstr>
      <vt:lpstr>Expressions vs. Equations</vt:lpstr>
      <vt:lpstr>I.  Working with Integers</vt:lpstr>
      <vt:lpstr>II.  Working with Integers</vt:lpstr>
      <vt:lpstr>Models for Operations with Integers</vt:lpstr>
      <vt:lpstr>What type of number are we dealing with?</vt:lpstr>
      <vt:lpstr>Operations with Integers</vt:lpstr>
      <vt:lpstr>PowerPoint Presentation</vt:lpstr>
      <vt:lpstr>PowerPoint Presentation</vt:lpstr>
      <vt:lpstr>Examples of Operations with Integers</vt:lpstr>
      <vt:lpstr>II.  Order of Operations</vt:lpstr>
      <vt:lpstr> Examples of Order of Operations</vt:lpstr>
      <vt:lpstr>III.  Solving Equations</vt:lpstr>
      <vt:lpstr>PowerPoint Presentation</vt:lpstr>
      <vt:lpstr>III.  Solving Equations</vt:lpstr>
      <vt:lpstr>PowerPoint Presentation</vt:lpstr>
      <vt:lpstr>Working Tips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÷ and Conquer!</dc:title>
  <dc:creator>Susan Bycoff</dc:creator>
  <cp:lastModifiedBy>Susan Bycoff</cp:lastModifiedBy>
  <cp:revision>20</cp:revision>
  <dcterms:created xsi:type="dcterms:W3CDTF">2013-03-02T11:42:00Z</dcterms:created>
  <dcterms:modified xsi:type="dcterms:W3CDTF">2013-03-13T12:01:12Z</dcterms:modified>
</cp:coreProperties>
</file>